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7" r:id="rId4"/>
    <p:sldId id="268" r:id="rId5"/>
    <p:sldId id="269" r:id="rId6"/>
    <p:sldId id="258" r:id="rId7"/>
    <p:sldId id="260" r:id="rId8"/>
    <p:sldId id="275" r:id="rId9"/>
    <p:sldId id="274" r:id="rId10"/>
    <p:sldId id="261" r:id="rId11"/>
    <p:sldId id="276" r:id="rId12"/>
    <p:sldId id="278" r:id="rId13"/>
    <p:sldId id="277" r:id="rId14"/>
    <p:sldId id="279" r:id="rId15"/>
    <p:sldId id="270" r:id="rId16"/>
    <p:sldId id="271" r:id="rId17"/>
    <p:sldId id="272" r:id="rId18"/>
    <p:sldId id="273" r:id="rId19"/>
    <p:sldId id="266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9" autoAdjust="0"/>
  </p:normalViewPr>
  <p:slideViewPr>
    <p:cSldViewPr>
      <p:cViewPr varScale="1">
        <p:scale>
          <a:sx n="86" d="100"/>
          <a:sy n="86" d="100"/>
        </p:scale>
        <p:origin x="562" y="6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 dirty="0"/>
            <a:t>Pre-Connection</a:t>
          </a:r>
        </a:p>
      </dgm:t>
      <dgm:extLst/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Gathering Information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Fake AP to lure users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Gaining Access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Various Methods employed to compromise the encryption method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Post-Connection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Attacks are launched 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C81D0171-D7E9-40C0-89CE-8984B91B7C1C}">
      <dgm:prSet phldrT="[Text]"/>
      <dgm:spPr/>
      <dgm:t>
        <a:bodyPr/>
        <a:lstStyle/>
        <a:p>
          <a:r>
            <a:rPr lang="en-US" dirty="0"/>
            <a:t>Maintain access</a:t>
          </a:r>
        </a:p>
      </dgm:t>
    </dgm:pt>
    <dgm:pt modelId="{55AB2EC5-0207-4DD9-BAB3-35FD216F3784}" type="parTrans" cxnId="{2FECDB10-3DC7-47C2-B685-5AA788D759B6}">
      <dgm:prSet/>
      <dgm:spPr/>
      <dgm:t>
        <a:bodyPr/>
        <a:lstStyle/>
        <a:p>
          <a:endParaRPr lang="en-US"/>
        </a:p>
      </dgm:t>
    </dgm:pt>
    <dgm:pt modelId="{7D4A3278-82EC-472D-AEE5-2291D8BF178F}" type="sibTrans" cxnId="{2FECDB10-3DC7-47C2-B685-5AA788D759B6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2FECDB10-3DC7-47C2-B685-5AA788D759B6}" srcId="{CC6B7442-0B72-4EF2-9F13-1325B51AFF9F}" destId="{C81D0171-D7E9-40C0-89CE-8984B91B7C1C}" srcOrd="1" destOrd="0" parTransId="{55AB2EC5-0207-4DD9-BAB3-35FD216F3784}" sibTransId="{7D4A3278-82EC-472D-AEE5-2291D8BF178F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64D8FB7D-2AE8-4DB1-8B90-55A31C181969}" type="presOf" srcId="{C81D0171-D7E9-40C0-89CE-8984B91B7C1C}" destId="{08B7B17B-8600-44B0-B235-389E5D71D804}" srcOrd="0" destOrd="1" presId="urn:microsoft.com/office/officeart/2005/8/layout/vList2"/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82332"/>
          <a:ext cx="4419600" cy="6236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Pre-Connection</a:t>
          </a:r>
        </a:p>
      </dsp:txBody>
      <dsp:txXfrm>
        <a:off x="30442" y="212774"/>
        <a:ext cx="4358716" cy="562726"/>
      </dsp:txXfrm>
    </dsp:sp>
    <dsp:sp modelId="{CD5F6E02-AD43-4E7A-935B-DDF5D6C74800}">
      <dsp:nvSpPr>
        <dsp:cNvPr id="0" name=""/>
        <dsp:cNvSpPr/>
      </dsp:nvSpPr>
      <dsp:spPr>
        <a:xfrm>
          <a:off x="0" y="805942"/>
          <a:ext cx="44196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Gathering Information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Fake AP to lure users</a:t>
          </a:r>
        </a:p>
      </dsp:txBody>
      <dsp:txXfrm>
        <a:off x="0" y="805942"/>
        <a:ext cx="4419600" cy="699660"/>
      </dsp:txXfrm>
    </dsp:sp>
    <dsp:sp modelId="{81203336-F3DE-4B3A-BCF4-0F68C23AC2BB}">
      <dsp:nvSpPr>
        <dsp:cNvPr id="0" name=""/>
        <dsp:cNvSpPr/>
      </dsp:nvSpPr>
      <dsp:spPr>
        <a:xfrm>
          <a:off x="0" y="1505602"/>
          <a:ext cx="4419600" cy="6236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Gaining Access</a:t>
          </a:r>
        </a:p>
      </dsp:txBody>
      <dsp:txXfrm>
        <a:off x="30442" y="1536044"/>
        <a:ext cx="4358716" cy="562726"/>
      </dsp:txXfrm>
    </dsp:sp>
    <dsp:sp modelId="{782956A5-ADC8-4959-B856-589B9D9B9635}">
      <dsp:nvSpPr>
        <dsp:cNvPr id="0" name=""/>
        <dsp:cNvSpPr/>
      </dsp:nvSpPr>
      <dsp:spPr>
        <a:xfrm>
          <a:off x="0" y="2129212"/>
          <a:ext cx="441960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Various Methods employed to compromise the encryption method</a:t>
          </a:r>
        </a:p>
      </dsp:txBody>
      <dsp:txXfrm>
        <a:off x="0" y="2129212"/>
        <a:ext cx="4419600" cy="632385"/>
      </dsp:txXfrm>
    </dsp:sp>
    <dsp:sp modelId="{D64CB5D5-837D-47FC-9E42-A26D800BC695}">
      <dsp:nvSpPr>
        <dsp:cNvPr id="0" name=""/>
        <dsp:cNvSpPr/>
      </dsp:nvSpPr>
      <dsp:spPr>
        <a:xfrm>
          <a:off x="0" y="2761597"/>
          <a:ext cx="4419600" cy="6236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Post-Connection</a:t>
          </a:r>
        </a:p>
      </dsp:txBody>
      <dsp:txXfrm>
        <a:off x="30442" y="2792039"/>
        <a:ext cx="4358716" cy="562726"/>
      </dsp:txXfrm>
    </dsp:sp>
    <dsp:sp modelId="{08B7B17B-8600-44B0-B235-389E5D71D804}">
      <dsp:nvSpPr>
        <dsp:cNvPr id="0" name=""/>
        <dsp:cNvSpPr/>
      </dsp:nvSpPr>
      <dsp:spPr>
        <a:xfrm>
          <a:off x="0" y="3385207"/>
          <a:ext cx="44196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Attacks are launched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Maintain access</a:t>
          </a:r>
        </a:p>
      </dsp:txBody>
      <dsp:txXfrm>
        <a:off x="0" y="3385207"/>
        <a:ext cx="4419600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uru99.com/how-to-hack-wireless-network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419100"/>
            <a:ext cx="9144000" cy="2667000"/>
          </a:xfrm>
        </p:spPr>
        <p:txBody>
          <a:bodyPr/>
          <a:lstStyle/>
          <a:p>
            <a:r>
              <a:rPr lang="en-US" dirty="0"/>
              <a:t>Wireless Network Hacking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876800"/>
            <a:ext cx="9143999" cy="129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Group 2</a:t>
            </a:r>
          </a:p>
          <a:p>
            <a:endParaRPr lang="en-US" dirty="0"/>
          </a:p>
          <a:p>
            <a:r>
              <a:rPr lang="en-US" dirty="0"/>
              <a:t>11/29/2017: 16.30 – 17.45 </a:t>
            </a:r>
          </a:p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AB8BAC-48AD-4297-9F0D-001C403B4F56}"/>
              </a:ext>
            </a:extLst>
          </p:cNvPr>
          <p:cNvSpPr txBox="1">
            <a:spLocks/>
          </p:cNvSpPr>
          <p:nvPr/>
        </p:nvSpPr>
        <p:spPr>
          <a:xfrm>
            <a:off x="1520824" y="3771901"/>
            <a:ext cx="9143999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 Security : CMPE  209 – 01 </a:t>
            </a:r>
          </a:p>
          <a:p>
            <a:r>
              <a:rPr lang="en-US" dirty="0"/>
              <a:t>Instructor: Prof. Chao Li Tarang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De-authentication attack - Demo…</a:t>
            </a:r>
          </a:p>
        </p:txBody>
      </p:sp>
      <p:pic>
        <p:nvPicPr>
          <p:cNvPr id="3" name="De-auth Attack">
            <a:hlinkClick r:id="" action="ppaction://media"/>
            <a:extLst>
              <a:ext uri="{FF2B5EF4-FFF2-40B4-BE49-F238E27FC236}">
                <a16:creationId xmlns:a16="http://schemas.microsoft.com/office/drawing/2014/main" id="{644F8D0B-03F6-4153-B365-12C0DF2BBC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8212" y="1752600"/>
            <a:ext cx="794179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AP - Demo…</a:t>
            </a:r>
          </a:p>
        </p:txBody>
      </p:sp>
      <p:pic>
        <p:nvPicPr>
          <p:cNvPr id="3" name="Fake_AP">
            <a:hlinkClick r:id="" action="ppaction://media"/>
            <a:extLst>
              <a:ext uri="{FF2B5EF4-FFF2-40B4-BE49-F238E27FC236}">
                <a16:creationId xmlns:a16="http://schemas.microsoft.com/office/drawing/2014/main" id="{9B2A6632-DF9D-403B-9417-3D65B56A6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6812" y="1752600"/>
            <a:ext cx="8133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Password Cracking - Demo…</a:t>
            </a:r>
          </a:p>
        </p:txBody>
      </p:sp>
      <p:pic>
        <p:nvPicPr>
          <p:cNvPr id="4" name="WEP password cracking">
            <a:hlinkClick r:id="" action="ppaction://media"/>
            <a:extLst>
              <a:ext uri="{FF2B5EF4-FFF2-40B4-BE49-F238E27FC236}">
                <a16:creationId xmlns:a16="http://schemas.microsoft.com/office/drawing/2014/main" id="{F4D328DB-F194-45FB-8DC6-29BEA04F3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2012" y="1752600"/>
            <a:ext cx="8365587" cy="46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1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WPA2 Password Cracking - Demo…</a:t>
            </a:r>
          </a:p>
        </p:txBody>
      </p:sp>
      <p:pic>
        <p:nvPicPr>
          <p:cNvPr id="3" name="WPA-WPA2-password cracking ">
            <a:hlinkClick r:id="" action="ppaction://media"/>
            <a:extLst>
              <a:ext uri="{FF2B5EF4-FFF2-40B4-BE49-F238E27FC236}">
                <a16:creationId xmlns:a16="http://schemas.microsoft.com/office/drawing/2014/main" id="{0E4B5B08-F515-408D-9D97-AC9FFEE8C6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5812" y="1600200"/>
            <a:ext cx="8504099" cy="46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3FD19-FB61-49CE-9CE3-9A72FC60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using WEP encryption</a:t>
            </a:r>
          </a:p>
          <a:p>
            <a:r>
              <a:rPr lang="en-US" dirty="0"/>
              <a:t>Use WPA/WPA2</a:t>
            </a:r>
          </a:p>
          <a:p>
            <a:r>
              <a:rPr lang="en-US" dirty="0"/>
              <a:t>Filter MAC address – preventing suspicious MAC address </a:t>
            </a:r>
          </a:p>
          <a:p>
            <a:r>
              <a:rPr lang="en-US" dirty="0"/>
              <a:t>Reduce the range of the wireless signal – use 802.11g instead of 802.11b and 802.11n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2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FF69-7F0E-4BB2-A82A-AB83ECD74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De-authentication attack</a:t>
            </a:r>
          </a:p>
          <a:p>
            <a:r>
              <a:rPr lang="en-US" sz="2800" dirty="0"/>
              <a:t>Fake access point</a:t>
            </a:r>
          </a:p>
          <a:p>
            <a:r>
              <a:rPr lang="en-US" sz="2800" dirty="0"/>
              <a:t>WEP password cracking</a:t>
            </a:r>
          </a:p>
          <a:p>
            <a:r>
              <a:rPr lang="en-US" sz="2800" dirty="0"/>
              <a:t>WPA2 password cracking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5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FF69-7F0E-4BB2-A82A-AB83ECD74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Post connection attacks</a:t>
            </a:r>
          </a:p>
          <a:p>
            <a:r>
              <a:rPr lang="en-US" sz="2800" dirty="0"/>
              <a:t>Gaining full control over devices on the same network</a:t>
            </a:r>
          </a:p>
          <a:p>
            <a:r>
              <a:rPr lang="en-US" sz="2800" dirty="0"/>
              <a:t>Implementation of Security measures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9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FF69-7F0E-4BB2-A82A-AB83ECD74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Successfully performed:</a:t>
            </a:r>
          </a:p>
          <a:p>
            <a:pPr lvl="2"/>
            <a:r>
              <a:rPr lang="en-US" sz="2400" dirty="0"/>
              <a:t>Deauthentication attack</a:t>
            </a:r>
          </a:p>
          <a:p>
            <a:pPr lvl="2"/>
            <a:r>
              <a:rPr lang="en-US" sz="2400" dirty="0"/>
              <a:t>WEP, WPA/WPA2 cracking</a:t>
            </a:r>
          </a:p>
          <a:p>
            <a:r>
              <a:rPr lang="en-US" sz="3200" dirty="0"/>
              <a:t>Learnt prevention mechanism for these attacks</a:t>
            </a:r>
          </a:p>
          <a:p>
            <a:pPr lvl="2"/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4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2FF69-7F0E-4BB2-A82A-AB83ECD74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2200" dirty="0"/>
              <a:t>Wireless Hacking by James Squires</a:t>
            </a:r>
          </a:p>
          <a:p>
            <a:pPr lvl="2"/>
            <a:r>
              <a:rPr lang="en-US" sz="2200" dirty="0">
                <a:hlinkClick r:id="rId2"/>
              </a:rPr>
              <a:t>https://www.guru99.com/how-to-hack-wireless-networks.html</a:t>
            </a:r>
            <a:endParaRPr lang="en-US" sz="2200" dirty="0"/>
          </a:p>
          <a:p>
            <a:pPr lvl="2"/>
            <a:r>
              <a:rPr lang="en-US" sz="2200" dirty="0"/>
              <a:t>Wireless Network Hacking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0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D95DC-E9CC-4D47-B82E-1B5516A2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1371599"/>
            <a:ext cx="4114800" cy="50507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59A2A9-8948-4539-82E7-BA0E4DFBF228}"/>
              </a:ext>
            </a:extLst>
          </p:cNvPr>
          <p:cNvSpPr txBox="1">
            <a:spLocks/>
          </p:cNvSpPr>
          <p:nvPr/>
        </p:nvSpPr>
        <p:spPr>
          <a:xfrm>
            <a:off x="7961313" y="3386587"/>
            <a:ext cx="358140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technology: modernization in the networking </a:t>
            </a:r>
          </a:p>
          <a:p>
            <a:r>
              <a:rPr lang="en-US" dirty="0"/>
              <a:t>Susceptible to the attacks </a:t>
            </a:r>
          </a:p>
          <a:p>
            <a:r>
              <a:rPr lang="en-US" dirty="0"/>
              <a:t>Are you really secure??</a:t>
            </a:r>
          </a:p>
        </p:txBody>
      </p:sp>
      <p:pic>
        <p:nvPicPr>
          <p:cNvPr id="5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F7C0AD1E-AF06-4D9D-B5DF-13F7B566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345606"/>
            <a:ext cx="6907212" cy="323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99E68-6FD4-4DB5-A9C4-DD3AA3963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36" y="2057400"/>
            <a:ext cx="8116276" cy="4018507"/>
          </a:xfrm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434FDD-956C-4CDD-B047-484577E9F8B0}"/>
              </a:ext>
            </a:extLst>
          </p:cNvPr>
          <p:cNvSpPr/>
          <p:nvPr/>
        </p:nvSpPr>
        <p:spPr>
          <a:xfrm>
            <a:off x="1258645" y="6104482"/>
            <a:ext cx="1055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http://blogs.it.ox.ac.uk/oxcert/2014/05/22/on-reflection-emerging-denial-of-service-attacks-and-you/</a:t>
            </a: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1524000"/>
          </a:xfrm>
        </p:spPr>
        <p:txBody>
          <a:bodyPr>
            <a:normAutofit/>
          </a:bodyPr>
          <a:lstStyle/>
          <a:p>
            <a:r>
              <a:rPr lang="en-US" dirty="0"/>
              <a:t>What is the Motivation?</a:t>
            </a:r>
          </a:p>
          <a:p>
            <a:r>
              <a:rPr lang="en-US" dirty="0"/>
              <a:t>Vulnerability &gt; Threat &gt; Attack</a:t>
            </a:r>
          </a:p>
        </p:txBody>
      </p:sp>
      <p:pic>
        <p:nvPicPr>
          <p:cNvPr id="8" name="Content Placeholder 7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7C4FCE5F-ED8A-41C4-91AB-E1E9F13453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4" y="3048000"/>
            <a:ext cx="5791592" cy="3157454"/>
          </a:xfr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C1F644-912E-40AE-88BE-84888A7D4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3581400"/>
            <a:ext cx="5954389" cy="31574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6BFFC-EFA5-48D9-A6D4-19EBFE87C66C}"/>
              </a:ext>
            </a:extLst>
          </p:cNvPr>
          <p:cNvSpPr/>
          <p:nvPr/>
        </p:nvSpPr>
        <p:spPr>
          <a:xfrm>
            <a:off x="6399212" y="6215634"/>
            <a:ext cx="487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http://www.hackmageddon.com/2017/03/02/january-2017-cyber-attacks-statistics/</a:t>
            </a:r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Approach:3 main stages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016814"/>
              </p:ext>
            </p:extLst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Our Agenda is to exploit the vulnerability </a:t>
            </a:r>
          </a:p>
          <a:p>
            <a:r>
              <a:rPr lang="en-US" dirty="0"/>
              <a:t>Learn about the attacking methods against such vulnerabilities</a:t>
            </a:r>
          </a:p>
          <a:p>
            <a:r>
              <a:rPr lang="en-US" dirty="0"/>
              <a:t>Propose prevention methods against these attacks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De-authentication: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0FF445-DA37-4B54-998B-DB82F6FAD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012" y="1870590"/>
            <a:ext cx="4114798" cy="4267200"/>
          </a:xfrm>
        </p:spPr>
        <p:txBody>
          <a:bodyPr/>
          <a:lstStyle/>
          <a:p>
            <a:r>
              <a:rPr lang="en-US" dirty="0"/>
              <a:t>Wireless (AWUS036NHA) is set to monitor mode</a:t>
            </a:r>
          </a:p>
          <a:p>
            <a:r>
              <a:rPr lang="en-US" dirty="0" err="1"/>
              <a:t>Airdump</a:t>
            </a:r>
            <a:r>
              <a:rPr lang="en-US" dirty="0"/>
              <a:t>-ng is used scan the available networks and devices connected to them</a:t>
            </a:r>
          </a:p>
          <a:p>
            <a:r>
              <a:rPr lang="en-US" dirty="0" err="1"/>
              <a:t>Aireplay</a:t>
            </a:r>
            <a:r>
              <a:rPr lang="en-US" dirty="0"/>
              <a:t> is used with  “</a:t>
            </a:r>
            <a:r>
              <a:rPr lang="en-US" dirty="0" err="1"/>
              <a:t>deauth</a:t>
            </a:r>
            <a:r>
              <a:rPr lang="en-US" dirty="0"/>
              <a:t>” switch to send </a:t>
            </a:r>
            <a:r>
              <a:rPr lang="en-US" dirty="0" err="1"/>
              <a:t>deauthentication</a:t>
            </a:r>
            <a:r>
              <a:rPr lang="en-US" dirty="0"/>
              <a:t> packet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7929658F-00E5-4897-9553-1FF477D0E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09800"/>
            <a:ext cx="6598121" cy="35887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35925-B59D-41BF-A7C7-E4C5FFC730AA}"/>
              </a:ext>
            </a:extLst>
          </p:cNvPr>
          <p:cNvSpPr/>
          <p:nvPr/>
        </p:nvSpPr>
        <p:spPr>
          <a:xfrm>
            <a:off x="3048000" y="1720840"/>
            <a:ext cx="6092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B2BE-65D7-4D2E-AC6F-D308393C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De-authentication Contd..</a:t>
            </a:r>
          </a:p>
        </p:txBody>
      </p:sp>
      <p:pic>
        <p:nvPicPr>
          <p:cNvPr id="21" name="Picture 20" descr="Screen Clipping">
            <a:extLst>
              <a:ext uri="{FF2B5EF4-FFF2-40B4-BE49-F238E27FC236}">
                <a16:creationId xmlns:a16="http://schemas.microsoft.com/office/drawing/2014/main" id="{6524C57D-311B-449A-A24D-A29954799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4" y="1600200"/>
            <a:ext cx="5638800" cy="3159442"/>
          </a:xfrm>
          <a:prstGeom prst="rect">
            <a:avLst/>
          </a:prstGeom>
        </p:spPr>
      </p:pic>
      <p:pic>
        <p:nvPicPr>
          <p:cNvPr id="23" name="Picture 22" descr="Screen Clipping">
            <a:extLst>
              <a:ext uri="{FF2B5EF4-FFF2-40B4-BE49-F238E27FC236}">
                <a16:creationId xmlns:a16="http://schemas.microsoft.com/office/drawing/2014/main" id="{1CB49CBB-0DF3-4953-B3FB-DD9D640A7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3750871"/>
            <a:ext cx="6393516" cy="28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Password Cracking: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3040879C-4054-47D5-975B-B5F0BA0D67D4}"/>
              </a:ext>
            </a:extLst>
          </p:cNvPr>
          <p:cNvSpPr txBox="1">
            <a:spLocks/>
          </p:cNvSpPr>
          <p:nvPr/>
        </p:nvSpPr>
        <p:spPr>
          <a:xfrm>
            <a:off x="455612" y="1768165"/>
            <a:ext cx="4114798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E341D-5892-4FE3-AEA6-D29B5B8B4BE0}"/>
              </a:ext>
            </a:extLst>
          </p:cNvPr>
          <p:cNvSpPr/>
          <p:nvPr/>
        </p:nvSpPr>
        <p:spPr>
          <a:xfrm>
            <a:off x="303213" y="2057400"/>
            <a:ext cx="42671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C6F4B7FC-F5A4-4EA8-9AFF-6538E3C3FB13}"/>
              </a:ext>
            </a:extLst>
          </p:cNvPr>
          <p:cNvSpPr txBox="1">
            <a:spLocks/>
          </p:cNvSpPr>
          <p:nvPr/>
        </p:nvSpPr>
        <p:spPr>
          <a:xfrm>
            <a:off x="569913" y="2057400"/>
            <a:ext cx="4114798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Wireless adaptor interface is set to monitor mode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Fake access point is created with WEP key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device is made to connect with fake access point and traffic is captured at hacker’s machine 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Aircrack</a:t>
            </a:r>
            <a:r>
              <a:rPr lang="en-US" sz="2800" dirty="0"/>
              <a:t>-ng is used with captured traffic to crack the WEP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363466C1-981A-49E0-83AB-450F3B04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2050002"/>
            <a:ext cx="556308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764</TotalTime>
  <Words>364</Words>
  <Application>Microsoft Office PowerPoint</Application>
  <PresentationFormat>Custom</PresentationFormat>
  <Paragraphs>84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Consolas</vt:lpstr>
      <vt:lpstr>Corbel</vt:lpstr>
      <vt:lpstr>Chalkboard 16x9</vt:lpstr>
      <vt:lpstr>Wireless Network Hacking</vt:lpstr>
      <vt:lpstr>Introduction:</vt:lpstr>
      <vt:lpstr>Statistics: </vt:lpstr>
      <vt:lpstr>Problem Statement:</vt:lpstr>
      <vt:lpstr>Approach:3 main stages</vt:lpstr>
      <vt:lpstr>Architecture and Design</vt:lpstr>
      <vt:lpstr>De-authentication:</vt:lpstr>
      <vt:lpstr>De-authentication Contd..</vt:lpstr>
      <vt:lpstr>WEP Password Cracking:</vt:lpstr>
      <vt:lpstr>De-authentication attack - Demo…</vt:lpstr>
      <vt:lpstr>Fake AP - Demo…</vt:lpstr>
      <vt:lpstr>WEP Password Cracking - Demo…</vt:lpstr>
      <vt:lpstr>WPA2 Password Cracking - Demo…</vt:lpstr>
      <vt:lpstr>Prevention Methods:</vt:lpstr>
      <vt:lpstr>Result</vt:lpstr>
      <vt:lpstr>Future Scope:</vt:lpstr>
      <vt:lpstr>Conclusion:</vt:lpstr>
      <vt:lpstr>Credit: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Wave2Wave</dc:creator>
  <cp:lastModifiedBy>Wave2Wave</cp:lastModifiedBy>
  <cp:revision>43</cp:revision>
  <dcterms:created xsi:type="dcterms:W3CDTF">2017-11-29T01:00:21Z</dcterms:created>
  <dcterms:modified xsi:type="dcterms:W3CDTF">2017-11-29T22:59:13Z</dcterms:modified>
</cp:coreProperties>
</file>